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5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95BBFA-AE5C-6BEE-E957-7A7AD0107007}" v="454" dt="2021-10-27T13:23:28.738"/>
    <p1510:client id="{95D8B38E-7C32-F145-A757-FEBF01FA904A}" v="210" dt="2021-10-27T07:39:16.137"/>
    <p1510:client id="{AD33332D-E30B-F14F-82A2-C7E4710C887B}" v="27" dt="2021-10-27T16:12:07.653"/>
    <p1510:client id="{AD341735-E266-86D6-47E7-B40F697A184D}" v="281" dt="2021-10-27T15:53:12.555"/>
    <p1510:client id="{ADADB9CE-9F86-4122-92A1-BEDEBD4EF742}" v="2" dt="2021-10-27T15:33:16.256"/>
    <p1510:client id="{F82E1C90-BC82-4BE9-967E-122F9BB84BBA}" v="1248" dt="2021-10-27T06:14:44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chana Devidas Dudwadkar" userId="0a671b22-6394-43a4-a195-eade81077434" providerId="ADAL" clId="{AD33332D-E30B-F14F-82A2-C7E4710C887B}"/>
    <pc:docChg chg="undo custSel addSld modSld">
      <pc:chgData name="Rochana Devidas Dudwadkar" userId="0a671b22-6394-43a4-a195-eade81077434" providerId="ADAL" clId="{AD33332D-E30B-F14F-82A2-C7E4710C887B}" dt="2021-10-27T17:40:12.737" v="123" actId="113"/>
      <pc:docMkLst>
        <pc:docMk/>
      </pc:docMkLst>
      <pc:sldChg chg="modAnim">
        <pc:chgData name="Rochana Devidas Dudwadkar" userId="0a671b22-6394-43a4-a195-eade81077434" providerId="ADAL" clId="{AD33332D-E30B-F14F-82A2-C7E4710C887B}" dt="2021-10-27T16:12:07.653" v="94"/>
        <pc:sldMkLst>
          <pc:docMk/>
          <pc:sldMk cId="2067359786" sldId="257"/>
        </pc:sldMkLst>
      </pc:sldChg>
      <pc:sldChg chg="modSp mod setBg">
        <pc:chgData name="Rochana Devidas Dudwadkar" userId="0a671b22-6394-43a4-a195-eade81077434" providerId="ADAL" clId="{AD33332D-E30B-F14F-82A2-C7E4710C887B}" dt="2021-10-27T16:09:13.082" v="72" actId="1076"/>
        <pc:sldMkLst>
          <pc:docMk/>
          <pc:sldMk cId="2542970908" sldId="260"/>
        </pc:sldMkLst>
        <pc:spChg chg="mod">
          <ac:chgData name="Rochana Devidas Dudwadkar" userId="0a671b22-6394-43a4-a195-eade81077434" providerId="ADAL" clId="{AD33332D-E30B-F14F-82A2-C7E4710C887B}" dt="2021-10-27T16:09:13.082" v="72" actId="1076"/>
          <ac:spMkLst>
            <pc:docMk/>
            <pc:sldMk cId="2542970908" sldId="260"/>
            <ac:spMk id="4" creationId="{AB44C672-7E74-7049-AAC0-988CF4E41A66}"/>
          </ac:spMkLst>
        </pc:spChg>
        <pc:spChg chg="mod">
          <ac:chgData name="Rochana Devidas Dudwadkar" userId="0a671b22-6394-43a4-a195-eade81077434" providerId="ADAL" clId="{AD33332D-E30B-F14F-82A2-C7E4710C887B}" dt="2021-10-27T16:08:52.660" v="60" actId="1036"/>
          <ac:spMkLst>
            <pc:docMk/>
            <pc:sldMk cId="2542970908" sldId="260"/>
            <ac:spMk id="14" creationId="{FF02518B-3A5A-4D02-AA3C-97BBCE482917}"/>
          </ac:spMkLst>
        </pc:spChg>
        <pc:spChg chg="mod">
          <ac:chgData name="Rochana Devidas Dudwadkar" userId="0a671b22-6394-43a4-a195-eade81077434" providerId="ADAL" clId="{AD33332D-E30B-F14F-82A2-C7E4710C887B}" dt="2021-10-27T16:09:00.764" v="70" actId="1038"/>
          <ac:spMkLst>
            <pc:docMk/>
            <pc:sldMk cId="2542970908" sldId="260"/>
            <ac:spMk id="15" creationId="{BCE3D632-28B5-47D7-98C8-338C6D83B7AD}"/>
          </ac:spMkLst>
        </pc:spChg>
        <pc:picChg chg="mod">
          <ac:chgData name="Rochana Devidas Dudwadkar" userId="0a671b22-6394-43a4-a195-eade81077434" providerId="ADAL" clId="{AD33332D-E30B-F14F-82A2-C7E4710C887B}" dt="2021-10-27T16:08:33.940" v="45" actId="14100"/>
          <ac:picMkLst>
            <pc:docMk/>
            <pc:sldMk cId="2542970908" sldId="260"/>
            <ac:picMk id="5" creationId="{B89E7ECD-ACAC-4EF1-89EB-F67B9737995C}"/>
          </ac:picMkLst>
        </pc:picChg>
        <pc:picChg chg="mod">
          <ac:chgData name="Rochana Devidas Dudwadkar" userId="0a671b22-6394-43a4-a195-eade81077434" providerId="ADAL" clId="{AD33332D-E30B-F14F-82A2-C7E4710C887B}" dt="2021-10-27T16:08:24.342" v="43" actId="1038"/>
          <ac:picMkLst>
            <pc:docMk/>
            <pc:sldMk cId="2542970908" sldId="260"/>
            <ac:picMk id="9" creationId="{559D6893-694D-42A2-B28C-967D3A2C7189}"/>
          </ac:picMkLst>
        </pc:picChg>
        <pc:picChg chg="mod">
          <ac:chgData name="Rochana Devidas Dudwadkar" userId="0a671b22-6394-43a4-a195-eade81077434" providerId="ADAL" clId="{AD33332D-E30B-F14F-82A2-C7E4710C887B}" dt="2021-10-27T16:08:11.423" v="27" actId="14100"/>
          <ac:picMkLst>
            <pc:docMk/>
            <pc:sldMk cId="2542970908" sldId="260"/>
            <ac:picMk id="10" creationId="{D371B49A-6F8C-45EB-9D4E-112E779D3483}"/>
          </ac:picMkLst>
        </pc:picChg>
        <pc:picChg chg="mod">
          <ac:chgData name="Rochana Devidas Dudwadkar" userId="0a671b22-6394-43a4-a195-eade81077434" providerId="ADAL" clId="{AD33332D-E30B-F14F-82A2-C7E4710C887B}" dt="2021-10-27T16:08:39.429" v="50" actId="1038"/>
          <ac:picMkLst>
            <pc:docMk/>
            <pc:sldMk cId="2542970908" sldId="260"/>
            <ac:picMk id="11" creationId="{8CED3560-9EE0-47E9-A795-1BD81F38D2B0}"/>
          </ac:picMkLst>
        </pc:picChg>
      </pc:sldChg>
      <pc:sldChg chg="addSp delSp modSp mod setBg setClrOvrMap">
        <pc:chgData name="Rochana Devidas Dudwadkar" userId="0a671b22-6394-43a4-a195-eade81077434" providerId="ADAL" clId="{AD33332D-E30B-F14F-82A2-C7E4710C887B}" dt="2021-10-27T16:09:45.672" v="86" actId="14100"/>
        <pc:sldMkLst>
          <pc:docMk/>
          <pc:sldMk cId="1817276960" sldId="261"/>
        </pc:sldMkLst>
        <pc:spChg chg="mod ord">
          <ac:chgData name="Rochana Devidas Dudwadkar" userId="0a671b22-6394-43a4-a195-eade81077434" providerId="ADAL" clId="{AD33332D-E30B-F14F-82A2-C7E4710C887B}" dt="2021-10-27T16:03:37.631" v="19" actId="26606"/>
          <ac:spMkLst>
            <pc:docMk/>
            <pc:sldMk cId="1817276960" sldId="261"/>
            <ac:spMk id="4" creationId="{BB103BFA-5078-8C4D-9AAD-B57E348263C5}"/>
          </ac:spMkLst>
        </pc:spChg>
        <pc:spChg chg="mod ord">
          <ac:chgData name="Rochana Devidas Dudwadkar" userId="0a671b22-6394-43a4-a195-eade81077434" providerId="ADAL" clId="{AD33332D-E30B-F14F-82A2-C7E4710C887B}" dt="2021-10-27T16:03:37.631" v="19" actId="26606"/>
          <ac:spMkLst>
            <pc:docMk/>
            <pc:sldMk cId="1817276960" sldId="261"/>
            <ac:spMk id="6" creationId="{92C4ABD5-6D0C-4205-BDFF-B93D4A76908B}"/>
          </ac:spMkLst>
        </pc:spChg>
        <pc:spChg chg="mod">
          <ac:chgData name="Rochana Devidas Dudwadkar" userId="0a671b22-6394-43a4-a195-eade81077434" providerId="ADAL" clId="{AD33332D-E30B-F14F-82A2-C7E4710C887B}" dt="2021-10-27T16:03:37.631" v="19" actId="26606"/>
          <ac:spMkLst>
            <pc:docMk/>
            <pc:sldMk cId="1817276960" sldId="261"/>
            <ac:spMk id="7" creationId="{D2328D87-587A-47FF-B4EA-D4A745B73600}"/>
          </ac:spMkLst>
        </pc:spChg>
        <pc:spChg chg="mod ord">
          <ac:chgData name="Rochana Devidas Dudwadkar" userId="0a671b22-6394-43a4-a195-eade81077434" providerId="ADAL" clId="{AD33332D-E30B-F14F-82A2-C7E4710C887B}" dt="2021-10-27T16:03:37.631" v="19" actId="26606"/>
          <ac:spMkLst>
            <pc:docMk/>
            <pc:sldMk cId="1817276960" sldId="261"/>
            <ac:spMk id="8" creationId="{BD3AA5F8-0393-420A-9B3E-EE1FC3CA163A}"/>
          </ac:spMkLst>
        </pc:spChg>
        <pc:spChg chg="mod ord">
          <ac:chgData name="Rochana Devidas Dudwadkar" userId="0a671b22-6394-43a4-a195-eade81077434" providerId="ADAL" clId="{AD33332D-E30B-F14F-82A2-C7E4710C887B}" dt="2021-10-27T16:03:37.631" v="19" actId="26606"/>
          <ac:spMkLst>
            <pc:docMk/>
            <pc:sldMk cId="1817276960" sldId="261"/>
            <ac:spMk id="9" creationId="{58B073CE-A7F8-42E2-85CF-6D748CC45E75}"/>
          </ac:spMkLst>
        </pc:spChg>
        <pc:spChg chg="add del">
          <ac:chgData name="Rochana Devidas Dudwadkar" userId="0a671b22-6394-43a4-a195-eade81077434" providerId="ADAL" clId="{AD33332D-E30B-F14F-82A2-C7E4710C887B}" dt="2021-10-27T16:02:53.471" v="15" actId="26606"/>
          <ac:spMkLst>
            <pc:docMk/>
            <pc:sldMk cId="1817276960" sldId="261"/>
            <ac:spMk id="14" creationId="{CE479D6E-4C4F-436C-A3F6-B1CE2514CB1D}"/>
          </ac:spMkLst>
        </pc:spChg>
        <pc:spChg chg="add del">
          <ac:chgData name="Rochana Devidas Dudwadkar" userId="0a671b22-6394-43a4-a195-eade81077434" providerId="ADAL" clId="{AD33332D-E30B-F14F-82A2-C7E4710C887B}" dt="2021-10-27T16:03:31.996" v="17" actId="26606"/>
          <ac:spMkLst>
            <pc:docMk/>
            <pc:sldMk cId="1817276960" sldId="261"/>
            <ac:spMk id="16" creationId="{73DE2CFE-42F2-48F0-8706-5264E012B10C}"/>
          </ac:spMkLst>
        </pc:spChg>
        <pc:picChg chg="mod">
          <ac:chgData name="Rochana Devidas Dudwadkar" userId="0a671b22-6394-43a4-a195-eade81077434" providerId="ADAL" clId="{AD33332D-E30B-F14F-82A2-C7E4710C887B}" dt="2021-10-27T16:09:45.672" v="86" actId="14100"/>
          <ac:picMkLst>
            <pc:docMk/>
            <pc:sldMk cId="1817276960" sldId="261"/>
            <ac:picMk id="2" creationId="{3AA48195-56C6-4F55-A0BD-E0C0E541E56A}"/>
          </ac:picMkLst>
        </pc:picChg>
        <pc:picChg chg="mod ord">
          <ac:chgData name="Rochana Devidas Dudwadkar" userId="0a671b22-6394-43a4-a195-eade81077434" providerId="ADAL" clId="{AD33332D-E30B-F14F-82A2-C7E4710C887B}" dt="2021-10-27T16:03:37.631" v="19" actId="26606"/>
          <ac:picMkLst>
            <pc:docMk/>
            <pc:sldMk cId="1817276960" sldId="261"/>
            <ac:picMk id="3" creationId="{77DE399F-23BE-46B8-A7EC-212C19094D2F}"/>
          </ac:picMkLst>
        </pc:picChg>
        <pc:picChg chg="mod">
          <ac:chgData name="Rochana Devidas Dudwadkar" userId="0a671b22-6394-43a4-a195-eade81077434" providerId="ADAL" clId="{AD33332D-E30B-F14F-82A2-C7E4710C887B}" dt="2021-10-27T16:09:37.521" v="85" actId="1038"/>
          <ac:picMkLst>
            <pc:docMk/>
            <pc:sldMk cId="1817276960" sldId="261"/>
            <ac:picMk id="5" creationId="{AAD533D1-E70F-4147-A921-32311A9FB773}"/>
          </ac:picMkLst>
        </pc:picChg>
      </pc:sldChg>
      <pc:sldChg chg="setBg">
        <pc:chgData name="Rochana Devidas Dudwadkar" userId="0a671b22-6394-43a4-a195-eade81077434" providerId="ADAL" clId="{AD33332D-E30B-F14F-82A2-C7E4710C887B}" dt="2021-10-27T16:10:15.792" v="91"/>
        <pc:sldMkLst>
          <pc:docMk/>
          <pc:sldMk cId="2520761812" sldId="262"/>
        </pc:sldMkLst>
      </pc:sldChg>
      <pc:sldChg chg="setBg">
        <pc:chgData name="Rochana Devidas Dudwadkar" userId="0a671b22-6394-43a4-a195-eade81077434" providerId="ADAL" clId="{AD33332D-E30B-F14F-82A2-C7E4710C887B}" dt="2021-10-27T16:10:35.214" v="93"/>
        <pc:sldMkLst>
          <pc:docMk/>
          <pc:sldMk cId="3903479738" sldId="263"/>
        </pc:sldMkLst>
      </pc:sldChg>
      <pc:sldChg chg="setBg">
        <pc:chgData name="Rochana Devidas Dudwadkar" userId="0a671b22-6394-43a4-a195-eade81077434" providerId="ADAL" clId="{AD33332D-E30B-F14F-82A2-C7E4710C887B}" dt="2021-10-27T16:10:24.852" v="92"/>
        <pc:sldMkLst>
          <pc:docMk/>
          <pc:sldMk cId="614739082" sldId="265"/>
        </pc:sldMkLst>
      </pc:sldChg>
      <pc:sldChg chg="addSp delSp modSp new mod setBg">
        <pc:chgData name="Rochana Devidas Dudwadkar" userId="0a671b22-6394-43a4-a195-eade81077434" providerId="ADAL" clId="{AD33332D-E30B-F14F-82A2-C7E4710C887B}" dt="2021-10-27T17:40:12.737" v="123" actId="113"/>
        <pc:sldMkLst>
          <pc:docMk/>
          <pc:sldMk cId="3081053668" sldId="266"/>
        </pc:sldMkLst>
        <pc:spChg chg="mod">
          <ac:chgData name="Rochana Devidas Dudwadkar" userId="0a671b22-6394-43a4-a195-eade81077434" providerId="ADAL" clId="{AD33332D-E30B-F14F-82A2-C7E4710C887B}" dt="2021-10-27T17:40:12.737" v="123" actId="113"/>
          <ac:spMkLst>
            <pc:docMk/>
            <pc:sldMk cId="3081053668" sldId="266"/>
            <ac:spMk id="2" creationId="{ED37BFB4-5839-E34A-9D02-18B8D6682189}"/>
          </ac:spMkLst>
        </pc:spChg>
        <pc:spChg chg="del">
          <ac:chgData name="Rochana Devidas Dudwadkar" userId="0a671b22-6394-43a4-a195-eade81077434" providerId="ADAL" clId="{AD33332D-E30B-F14F-82A2-C7E4710C887B}" dt="2021-10-27T17:23:00.398" v="109" actId="478"/>
          <ac:spMkLst>
            <pc:docMk/>
            <pc:sldMk cId="3081053668" sldId="266"/>
            <ac:spMk id="3" creationId="{B75E60EC-0404-0548-99A2-F3D9C9A76854}"/>
          </ac:spMkLst>
        </pc:spChg>
        <pc:spChg chg="mod">
          <ac:chgData name="Rochana Devidas Dudwadkar" userId="0a671b22-6394-43a4-a195-eade81077434" providerId="ADAL" clId="{AD33332D-E30B-F14F-82A2-C7E4710C887B}" dt="2021-10-27T17:23:59.664" v="120" actId="1076"/>
          <ac:spMkLst>
            <pc:docMk/>
            <pc:sldMk cId="3081053668" sldId="266"/>
            <ac:spMk id="4" creationId="{A0F4122D-49CB-6A48-8D4A-97D362CE8992}"/>
          </ac:spMkLst>
        </pc:spChg>
        <pc:spChg chg="add">
          <ac:chgData name="Rochana Devidas Dudwadkar" userId="0a671b22-6394-43a4-a195-eade81077434" providerId="ADAL" clId="{AD33332D-E30B-F14F-82A2-C7E4710C887B}" dt="2021-10-27T17:23:27.887" v="110" actId="26606"/>
          <ac:spMkLst>
            <pc:docMk/>
            <pc:sldMk cId="3081053668" sldId="266"/>
            <ac:spMk id="9" creationId="{FFD48BC7-DC40-47DE-87EE-9F4B6ECB9ABB}"/>
          </ac:spMkLst>
        </pc:spChg>
        <pc:spChg chg="add">
          <ac:chgData name="Rochana Devidas Dudwadkar" userId="0a671b22-6394-43a4-a195-eade81077434" providerId="ADAL" clId="{AD33332D-E30B-F14F-82A2-C7E4710C887B}" dt="2021-10-27T17:23:27.887" v="110" actId="26606"/>
          <ac:spMkLst>
            <pc:docMk/>
            <pc:sldMk cId="3081053668" sldId="266"/>
            <ac:spMk id="11" creationId="{E502BBC7-2C76-46F3-BC24-5985BC13DB88}"/>
          </ac:spMkLst>
        </pc:spChg>
        <pc:spChg chg="add">
          <ac:chgData name="Rochana Devidas Dudwadkar" userId="0a671b22-6394-43a4-a195-eade81077434" providerId="ADAL" clId="{AD33332D-E30B-F14F-82A2-C7E4710C887B}" dt="2021-10-27T17:23:27.887" v="110" actId="26606"/>
          <ac:spMkLst>
            <pc:docMk/>
            <pc:sldMk cId="3081053668" sldId="266"/>
            <ac:spMk id="13" creationId="{C7F28D52-2A5F-4D23-81AE-7CB8B591C7AF}"/>
          </ac:spMkLst>
        </pc:spChg>
        <pc:spChg chg="add">
          <ac:chgData name="Rochana Devidas Dudwadkar" userId="0a671b22-6394-43a4-a195-eade81077434" providerId="ADAL" clId="{AD33332D-E30B-F14F-82A2-C7E4710C887B}" dt="2021-10-27T17:23:27.887" v="110" actId="26606"/>
          <ac:spMkLst>
            <pc:docMk/>
            <pc:sldMk cId="3081053668" sldId="266"/>
            <ac:spMk id="15" creationId="{3629484E-3792-4B3D-89AD-7C8A1ED0E0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D94B9-9EA0-954F-BB39-D170606A65A9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7482B-21A1-E849-99BA-FCCE219FF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51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3E692-680C-9342-B2C9-FAD40F5B3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76B5A0-0FD0-2745-AB16-E6D5051B9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48B08-2F52-F74B-8E48-B9FDFBFB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E1695-8F03-0A47-A2F7-DBD46DC54F5D}" type="datetime1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51E4-49EB-2E49-8125-95AD4B2C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1A890-191C-814E-B9F2-427C89AD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93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1226C-221D-3949-A5F1-0BDA8CC2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6D36C-2EBC-0243-B2DC-D81721986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F28F5-DECE-F541-985E-82B1887B7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0324-A375-E948-A909-247816C9F821}" type="datetime1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EF5A7-2F9E-6D46-92A1-B0D7DB67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DAB48-E8E4-F24F-8AC1-93C9435D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6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0C8B6F-7541-484D-9997-B7EC12077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185E2-679F-774D-BA0C-F6892F49F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329F3-1AF1-854A-988F-4CA09355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5E0D0-A431-924F-98AB-EB10C72C4FC7}" type="datetime1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982D-ECA6-1C4A-87E6-84B52FA2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A0EB2-7279-A441-9F04-C0B9BE205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2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FE63-BD23-3249-8DAF-95131BA9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C405A-BC5F-BB4E-AE90-B29D120C6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1504-B481-124B-A963-57CADA27A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DFCD1-D410-BD4E-9751-64F778CB4BC7}" type="datetime1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3E132-A9FC-6C44-B3A0-FDDF8C162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5E5D1-6727-C64F-8571-7BF20B47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D625-EC32-234D-8020-F145361B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2CBB9-8BEE-FE46-BEC2-30295FF04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78B05-8B6F-D647-8BC3-C0E34E2BE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BA29-765E-A043-B272-8E2FD3B9F058}" type="datetime1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EA232-25DA-D04A-8669-24AFFD8F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B25EA-DB07-8B4D-BC00-9D6634EAF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3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7912-B632-204D-8B08-C6BA0D48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6BC6C-8DF0-0D48-9A5C-8DA39A043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E37FB-4434-D84C-988C-6152E9EE9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DD99D-FA23-D245-AADB-A36F67A1A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9D30-12EB-524A-9738-FEA91C09A26D}" type="datetime1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34CDB-0078-9246-AF54-1E4E08DD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D720-2510-3F40-93DF-42F003C3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75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1F2A-F5E4-7849-8331-5ABA0E5D8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C6547-CB29-C841-A74A-D5E4190C7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9EA92-0C24-0A42-93DF-156AEFDEE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C76B4-2302-5045-AF56-D2BD8A283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C8BA0-B5F2-8348-AC1A-92DE1417E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11217C-C9E6-7748-A960-A0571505E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31984-7B4D-4D46-87B2-ABA55560579F}" type="datetime1">
              <a:rPr lang="en-US" smtClean="0"/>
              <a:t>10/27/21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7B123-382B-CA4A-AE7F-D38ECC96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68DF4-5D59-0C4A-8CFA-D5C385DD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6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C2E8-3968-F042-A9C5-AFE69336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EF1D6-8EEC-9742-8921-889E41B6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38DE-061A-5A4C-A631-FCAEF7F5C5C3}" type="datetime1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93C86-4763-1844-B4BA-A1253B15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DC515-FB71-7B4F-9B38-505A3D08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84CB6-4BDD-A14A-B0BE-43E4B3160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E0C1-C204-3D4D-803F-633ED57A2C32}" type="datetime1">
              <a:rPr lang="en-US" smtClean="0"/>
              <a:t>10/27/21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C2852D-D30C-984C-9B38-0DD47BAB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BC294-ACCE-C541-9A42-83722E46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52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FCBE-15DA-5F45-BA36-6E3AB22C8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C28ED-5340-F546-B781-E923481C5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8F9D4-321B-1046-BFB4-C112D78BA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E082D-689A-614A-925A-AAEFF66F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A81B-A291-A54A-8DE0-4F23C8238CEF}" type="datetime1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30E44-0F50-1844-A0DB-522872FC4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FBC36-E2F8-404E-80E1-2FA5199F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9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DB88-7141-894A-8931-37AD04C1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F92F6E-A95D-4849-9AA8-1CA802D40A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94D3B-3AD6-4C46-B17C-4EE14681D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0CAD0-6E3E-464F-B733-6B9F09B2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9BFD-F1AF-9F44-A306-470440658BFA}" type="datetime1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6FCC4-E57B-9341-8AB1-FC49FBED4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952EE-519B-684B-812B-AE8EC8B2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2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5739E-D754-0840-A4E4-7560E4D5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57CEB-F6FA-CE4D-B4B5-E61E5FEDF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60A9E-8B19-B043-B92D-AE004F60A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FCD21-52A8-E540-845F-C6A07C9BE31B}" type="datetime1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CEA3B-4A21-B94A-870E-C38136225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Fall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EA810-8746-AE45-BC33-EA3C88035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15561-095D-C943-B855-E18D0A093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6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CD3F3-DA33-CB42-AA71-1B366D389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818" y="1370171"/>
            <a:ext cx="5085580" cy="2387600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solidFill>
                  <a:schemeClr val="bg1"/>
                </a:solidFill>
                <a:latin typeface="Times New Roman"/>
                <a:cs typeface="Arial"/>
              </a:rPr>
              <a:t>Go4Local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6988E-FC51-A944-B95B-0A4C75100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818" y="3849845"/>
            <a:ext cx="5085580" cy="188175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" panose="020F0502020204030204"/>
              </a:rPr>
              <a:t>Rochana Dudwadkar</a:t>
            </a:r>
          </a:p>
          <a:p>
            <a:pPr algn="l"/>
            <a:r>
              <a:rPr lang="en-US">
                <a:solidFill>
                  <a:schemeClr val="bg1"/>
                </a:solidFill>
                <a:cs typeface="Calibri" panose="020F0502020204030204"/>
              </a:rPr>
              <a:t>Prateek Revadi</a:t>
            </a:r>
          </a:p>
          <a:p>
            <a:pPr algn="l"/>
            <a:r>
              <a:rPr lang="en-US">
                <a:solidFill>
                  <a:schemeClr val="bg1"/>
                </a:solidFill>
                <a:cs typeface="Calibri" panose="020F0502020204030204"/>
              </a:rPr>
              <a:t>Ashutosh Vishwakarma</a:t>
            </a:r>
          </a:p>
          <a:p>
            <a:pPr algn="l"/>
            <a:r>
              <a:rPr lang="en-US">
                <a:solidFill>
                  <a:schemeClr val="bg1"/>
                </a:solidFill>
                <a:cs typeface="Calibri" panose="020F0502020204030204"/>
              </a:rPr>
              <a:t>Krishna Unnikrishnan</a:t>
            </a:r>
          </a:p>
          <a:p>
            <a:pPr algn="l"/>
            <a:endParaRPr lang="en-US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7F980AFF-1559-4C0E-B669-5963CDD42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-2"/>
          <a:stretch/>
        </p:blipFill>
        <p:spPr>
          <a:xfrm>
            <a:off x="6520859" y="795510"/>
            <a:ext cx="5137520" cy="5137520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2154" y="4925384"/>
            <a:ext cx="876704" cy="876704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0C9D0-BFF3-3A4E-AD73-684875059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" y="6496309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2185195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7BFB4-5839-E34A-9D02-18B8D6682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4122D-49CB-6A48-8D4A-97D362CE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6" y="6492875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308105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615CEEDD-AA30-4310-A66B-7B2E5795E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574" y="1082016"/>
            <a:ext cx="11024535" cy="57800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EF4B0-861A-844E-A930-7CBF192C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43" y="6319141"/>
            <a:ext cx="6008914" cy="54451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Fall 2021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BC4ED-008C-C044-9F80-5D04A8DF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011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206735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4AD2E3-6591-104B-917F-E406D6CFA80E}"/>
              </a:ext>
            </a:extLst>
          </p:cNvPr>
          <p:cNvSpPr txBox="1"/>
          <p:nvPr/>
        </p:nvSpPr>
        <p:spPr>
          <a:xfrm>
            <a:off x="801098" y="1396289"/>
            <a:ext cx="52773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Unmet Needs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98E3B-6D7D-AD4E-86D7-B08C2A111248}"/>
              </a:ext>
            </a:extLst>
          </p:cNvPr>
          <p:cNvSpPr txBox="1"/>
          <p:nvPr/>
        </p:nvSpPr>
        <p:spPr>
          <a:xfrm>
            <a:off x="805543" y="2871982"/>
            <a:ext cx="473726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300" dirty="0"/>
              <a:t>Local store grocery associates</a:t>
            </a:r>
            <a:endParaRPr lang="en-US" sz="2400" spc="3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300" dirty="0"/>
              <a:t>Freedom and Accessibility</a:t>
            </a:r>
            <a:endParaRPr lang="en-US" sz="2400" spc="3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300" dirty="0"/>
              <a:t>Delivery Charge </a:t>
            </a:r>
            <a:endParaRPr lang="en-US" sz="2400" spc="300" dirty="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300" dirty="0"/>
              <a:t>Premium Features </a:t>
            </a:r>
            <a:endParaRPr lang="en-US" sz="2400" spc="300" dirty="0">
              <a:cs typeface="Calibri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5005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6114379-CEF2-4927-BEAC-763037C0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9597" y="2815229"/>
            <a:ext cx="2788920" cy="27889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C14C23C8-0D86-4D9E-A9C7-76291675C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603" y="1"/>
            <a:ext cx="4034316" cy="3486455"/>
          </a:xfrm>
          <a:custGeom>
            <a:avLst/>
            <a:gdLst>
              <a:gd name="connsiteX0" fmla="*/ 280681 w 4034316"/>
              <a:gd name="connsiteY0" fmla="*/ 0 h 3486455"/>
              <a:gd name="connsiteX1" fmla="*/ 4034316 w 4034316"/>
              <a:gd name="connsiteY1" fmla="*/ 0 h 3486455"/>
              <a:gd name="connsiteX2" fmla="*/ 4034316 w 4034316"/>
              <a:gd name="connsiteY2" fmla="*/ 2800630 h 3486455"/>
              <a:gd name="connsiteX3" fmla="*/ 3874752 w 4034316"/>
              <a:gd name="connsiteY3" fmla="*/ 2945652 h 3486455"/>
              <a:gd name="connsiteX4" fmla="*/ 2368296 w 4034316"/>
              <a:gd name="connsiteY4" fmla="*/ 3486455 h 3486455"/>
              <a:gd name="connsiteX5" fmla="*/ 0 w 4034316"/>
              <a:gd name="connsiteY5" fmla="*/ 1118159 h 3486455"/>
              <a:gd name="connsiteX6" fmla="*/ 186113 w 4034316"/>
              <a:gd name="connsiteY6" fmla="*/ 196311 h 34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What&amp;#39;s in a name? BigBasket slaps notice on Daily Basket for use of &amp;#39;basket&amp;#39;  in name - BusinessToday">
            <a:extLst>
              <a:ext uri="{FF2B5EF4-FFF2-40B4-BE49-F238E27FC236}">
                <a16:creationId xmlns:a16="http://schemas.microsoft.com/office/drawing/2014/main" id="{F50B9741-EE08-284B-98E9-1B2834C60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774" y="440477"/>
            <a:ext cx="3028386" cy="206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unzo · GitHub">
            <a:extLst>
              <a:ext uri="{FF2B5EF4-FFF2-40B4-BE49-F238E27FC236}">
                <a16:creationId xmlns:a16="http://schemas.microsoft.com/office/drawing/2014/main" id="{90466298-EFBA-9144-B24A-37323D33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366" y="3385790"/>
            <a:ext cx="1741359" cy="174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2B8F8-B752-C841-BFFD-40F09EF6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4" y="6448448"/>
            <a:ext cx="50063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Fall 2021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32248578-C6EF-47FB-8B88-AD65C2745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3088" y="4197206"/>
            <a:ext cx="3138912" cy="2660795"/>
          </a:xfrm>
          <a:custGeom>
            <a:avLst/>
            <a:gdLst>
              <a:gd name="connsiteX0" fmla="*/ 1723644 w 3138912"/>
              <a:gd name="connsiteY0" fmla="*/ 0 h 2660795"/>
              <a:gd name="connsiteX1" fmla="*/ 3053691 w 3138912"/>
              <a:gd name="connsiteY1" fmla="*/ 627247 h 2660795"/>
              <a:gd name="connsiteX2" fmla="*/ 3138912 w 3138912"/>
              <a:gd name="connsiteY2" fmla="*/ 741211 h 2660795"/>
              <a:gd name="connsiteX3" fmla="*/ 3138912 w 3138912"/>
              <a:gd name="connsiteY3" fmla="*/ 2660795 h 2660795"/>
              <a:gd name="connsiteX4" fmla="*/ 278239 w 3138912"/>
              <a:gd name="connsiteY4" fmla="*/ 2660795 h 2660795"/>
              <a:gd name="connsiteX5" fmla="*/ 208035 w 3138912"/>
              <a:gd name="connsiteY5" fmla="*/ 2545235 h 2660795"/>
              <a:gd name="connsiteX6" fmla="*/ 0 w 3138912"/>
              <a:gd name="connsiteY6" fmla="*/ 1723644 h 2660795"/>
              <a:gd name="connsiteX7" fmla="*/ 1723644 w 3138912"/>
              <a:gd name="connsiteY7" fmla="*/ 0 h 266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wiggy Logo and symbol, meaning, history, PNG">
            <a:extLst>
              <a:ext uri="{FF2B5EF4-FFF2-40B4-BE49-F238E27FC236}">
                <a16:creationId xmlns:a16="http://schemas.microsoft.com/office/drawing/2014/main" id="{2AC6117B-4F88-5F43-B456-973F92FB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82150" y="5093202"/>
            <a:ext cx="2407535" cy="135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00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66E01-496B-5847-AA6E-CF85699A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45" y="33286"/>
            <a:ext cx="10515600" cy="1107849"/>
          </a:xfrm>
        </p:spPr>
        <p:txBody>
          <a:bodyPr/>
          <a:lstStyle/>
          <a:p>
            <a:r>
              <a:rPr lang="en-US" b="1">
                <a:cs typeface="Calibri Light"/>
              </a:rPr>
              <a:t>Customer Segments</a:t>
            </a:r>
            <a:endParaRPr lang="en-US" b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93EA99-2F93-6B4F-886E-FF5A4725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3" y="6496309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Fall 2021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2AAB54-A8F0-4EA4-A61A-5169C2B14673}"/>
              </a:ext>
            </a:extLst>
          </p:cNvPr>
          <p:cNvSpPr txBox="1"/>
          <p:nvPr/>
        </p:nvSpPr>
        <p:spPr>
          <a:xfrm rot="16200000">
            <a:off x="244475" y="2240189"/>
            <a:ext cx="16110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B U Y E R S</a:t>
            </a:r>
            <a:endParaRPr lang="en-US" sz="2400" b="1">
              <a:solidFill>
                <a:schemeClr val="accent5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9A1625-10C2-4C7B-B42A-A0264C2039D9}"/>
              </a:ext>
            </a:extLst>
          </p:cNvPr>
          <p:cNvSpPr txBox="1"/>
          <p:nvPr/>
        </p:nvSpPr>
        <p:spPr>
          <a:xfrm rot="16200000">
            <a:off x="233763" y="4575759"/>
            <a:ext cx="16342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S E L </a:t>
            </a:r>
            <a:r>
              <a:rPr lang="en-US" sz="2400" b="1" err="1">
                <a:cs typeface="Calibri"/>
              </a:rPr>
              <a:t>L</a:t>
            </a:r>
            <a:r>
              <a:rPr lang="en-US" sz="2400" b="1">
                <a:cs typeface="Calibri"/>
              </a:rPr>
              <a:t> E R S</a:t>
            </a: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A04BDF1F-B69A-41A0-8CE9-50BD5D64E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859" y="1115892"/>
            <a:ext cx="3172452" cy="2050824"/>
          </a:xfrm>
        </p:spPr>
      </p:pic>
      <p:pic>
        <p:nvPicPr>
          <p:cNvPr id="27" name="Picture 27" descr="A picture containing person, outdoor, tree, child&#10;&#10;Description automatically generated">
            <a:extLst>
              <a:ext uri="{FF2B5EF4-FFF2-40B4-BE49-F238E27FC236}">
                <a16:creationId xmlns:a16="http://schemas.microsoft.com/office/drawing/2014/main" id="{DEE236B9-633C-49CC-A026-C555E069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771" y="1096727"/>
            <a:ext cx="3011714" cy="2037461"/>
          </a:xfrm>
          <a:prstGeom prst="rect">
            <a:avLst/>
          </a:prstGeom>
        </p:spPr>
      </p:pic>
      <p:pic>
        <p:nvPicPr>
          <p:cNvPr id="28" name="Picture 28" descr="A picture containing person&#10;&#10;Description automatically generated">
            <a:extLst>
              <a:ext uri="{FF2B5EF4-FFF2-40B4-BE49-F238E27FC236}">
                <a16:creationId xmlns:a16="http://schemas.microsoft.com/office/drawing/2014/main" id="{E3D0EB76-14B3-4F19-9478-DBB6099E9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657" y="1098096"/>
            <a:ext cx="3135085" cy="2061028"/>
          </a:xfrm>
          <a:prstGeom prst="rect">
            <a:avLst/>
          </a:prstGeom>
        </p:spPr>
      </p:pic>
      <p:pic>
        <p:nvPicPr>
          <p:cNvPr id="3" name="Picture 4" descr="A picture containing text, indoor, open, shelf&#10;&#10;Description automatically generated">
            <a:extLst>
              <a:ext uri="{FF2B5EF4-FFF2-40B4-BE49-F238E27FC236}">
                <a16:creationId xmlns:a16="http://schemas.microsoft.com/office/drawing/2014/main" id="{E48C3574-AE99-47E0-BF35-4476C0E77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007" y="3614431"/>
            <a:ext cx="3184729" cy="213022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37C85D-44D8-4E95-A6DC-2F6E7A901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110" y="3617016"/>
            <a:ext cx="3185651" cy="213733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FEF932-A0CD-4081-9882-3886BE29E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255" y="3618898"/>
            <a:ext cx="3013587" cy="2090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E40759-F318-47F6-BE1E-7639961085B7}"/>
              </a:ext>
            </a:extLst>
          </p:cNvPr>
          <p:cNvSpPr txBox="1"/>
          <p:nvPr/>
        </p:nvSpPr>
        <p:spPr>
          <a:xfrm>
            <a:off x="8188324" y="2816450"/>
            <a:ext cx="10205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Students</a:t>
            </a:r>
            <a:endParaRPr lang="en-US" sz="1600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E7ACC-9D9D-4401-AE00-5C64A266C6FD}"/>
              </a:ext>
            </a:extLst>
          </p:cNvPr>
          <p:cNvSpPr txBox="1"/>
          <p:nvPr/>
        </p:nvSpPr>
        <p:spPr>
          <a:xfrm>
            <a:off x="1349373" y="2864075"/>
            <a:ext cx="21349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Working professionals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7D2310-6C62-49EC-9592-9FEB72C068C5}"/>
              </a:ext>
            </a:extLst>
          </p:cNvPr>
          <p:cNvSpPr txBox="1"/>
          <p:nvPr/>
        </p:nvSpPr>
        <p:spPr>
          <a:xfrm>
            <a:off x="4730748" y="2864075"/>
            <a:ext cx="14586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Senior Citizens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97E90-4720-4728-91E8-FCB34284BB13}"/>
              </a:ext>
            </a:extLst>
          </p:cNvPr>
          <p:cNvSpPr txBox="1"/>
          <p:nvPr/>
        </p:nvSpPr>
        <p:spPr>
          <a:xfrm>
            <a:off x="1349374" y="5437557"/>
            <a:ext cx="205702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Grocery store owners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8EAD08-DB31-48EE-8D94-13859E69F856}"/>
              </a:ext>
            </a:extLst>
          </p:cNvPr>
          <p:cNvSpPr txBox="1"/>
          <p:nvPr/>
        </p:nvSpPr>
        <p:spPr>
          <a:xfrm>
            <a:off x="4730748" y="5416775"/>
            <a:ext cx="22206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Pharmacy store owners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64D528-99AE-4054-8D5C-2500FD6BBC4D}"/>
              </a:ext>
            </a:extLst>
          </p:cNvPr>
          <p:cNvSpPr txBox="1"/>
          <p:nvPr/>
        </p:nvSpPr>
        <p:spPr>
          <a:xfrm>
            <a:off x="8150223" y="5407250"/>
            <a:ext cx="20873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Dairy store owners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A8FE-F4C2-9D47-AA06-AD4779BC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68" y="88034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Use Cases- Buyers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44C672-7E74-7049-AAC0-988CF4E4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Fall 2021</a:t>
            </a:r>
          </a:p>
        </p:txBody>
      </p:sp>
      <p:pic>
        <p:nvPicPr>
          <p:cNvPr id="9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9D6893-694D-42A2-B28C-967D3A2C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144" y="2080347"/>
            <a:ext cx="3545897" cy="351126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E57513C-8E35-4DF9-936C-B74039A7726B}"/>
              </a:ext>
            </a:extLst>
          </p:cNvPr>
          <p:cNvGrpSpPr/>
          <p:nvPr/>
        </p:nvGrpSpPr>
        <p:grpSpPr>
          <a:xfrm>
            <a:off x="687633" y="1117022"/>
            <a:ext cx="3684342" cy="5082894"/>
            <a:chOff x="455468" y="1411431"/>
            <a:chExt cx="3588893" cy="5082894"/>
          </a:xfrm>
        </p:grpSpPr>
        <p:pic>
          <p:nvPicPr>
            <p:cNvPr id="5" name="Picture 5" descr="Graphical user interface, application, website&#10;&#10;Description automatically generated">
              <a:extLst>
                <a:ext uri="{FF2B5EF4-FFF2-40B4-BE49-F238E27FC236}">
                  <a16:creationId xmlns:a16="http://schemas.microsoft.com/office/drawing/2014/main" id="{B89E7ECD-ACAC-4EF1-89EB-F67B973799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856" t="21552" r="53951" b="62069"/>
            <a:stretch/>
          </p:blipFill>
          <p:spPr>
            <a:xfrm>
              <a:off x="455468" y="1411431"/>
              <a:ext cx="3588893" cy="1549181"/>
            </a:xfrm>
            <a:prstGeom prst="rect">
              <a:avLst/>
            </a:prstGeom>
          </p:spPr>
        </p:pic>
        <p:pic>
          <p:nvPicPr>
            <p:cNvPr id="10" name="Picture 1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371B49A-6F8C-45EB-9D4E-112E779D3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293" t="40824" r="45678" b="6180"/>
            <a:stretch/>
          </p:blipFill>
          <p:spPr>
            <a:xfrm>
              <a:off x="455468" y="2744932"/>
              <a:ext cx="3588892" cy="3749393"/>
            </a:xfrm>
            <a:prstGeom prst="rect">
              <a:avLst/>
            </a:prstGeom>
          </p:spPr>
        </p:pic>
      </p:grpSp>
      <p:pic>
        <p:nvPicPr>
          <p:cNvPr id="11" name="Picture 11" descr="A picture containing text, stationary, businesscard, envelope&#10;&#10;Description automatically generated">
            <a:extLst>
              <a:ext uri="{FF2B5EF4-FFF2-40B4-BE49-F238E27FC236}">
                <a16:creationId xmlns:a16="http://schemas.microsoft.com/office/drawing/2014/main" id="{8CED3560-9EE0-47E9-A795-1BD81F38D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340" y="2391641"/>
            <a:ext cx="3297381" cy="24730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13B499-FF38-472C-9028-BA03955A9F93}"/>
              </a:ext>
            </a:extLst>
          </p:cNvPr>
          <p:cNvSpPr txBox="1"/>
          <p:nvPr/>
        </p:nvSpPr>
        <p:spPr>
          <a:xfrm>
            <a:off x="889000" y="619644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Quick selection of items</a:t>
            </a:r>
            <a:endParaRPr lang="en-US" b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02518B-3A5A-4D02-AA3C-97BBCE482917}"/>
              </a:ext>
            </a:extLst>
          </p:cNvPr>
          <p:cNvSpPr txBox="1"/>
          <p:nvPr/>
        </p:nvSpPr>
        <p:spPr>
          <a:xfrm>
            <a:off x="5018808" y="557429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Fast delivery service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3D632-28B5-47D7-98C8-338C6D83B7AD}"/>
              </a:ext>
            </a:extLst>
          </p:cNvPr>
          <p:cNvSpPr txBox="1"/>
          <p:nvPr/>
        </p:nvSpPr>
        <p:spPr>
          <a:xfrm>
            <a:off x="8702826" y="486467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Cash on Delivery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970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03BFA-5078-8C4D-9AAD-B57E3482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" y="6441881"/>
            <a:ext cx="4114800" cy="365125"/>
          </a:xfrm>
        </p:spPr>
        <p:txBody>
          <a:bodyPr/>
          <a:lstStyle/>
          <a:p>
            <a:pPr algn="l"/>
            <a:r>
              <a:rPr lang="en-US"/>
              <a:t>Fall 2021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C4ABD5-6D0C-4205-BDFF-B93D4A76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68" y="88034"/>
            <a:ext cx="10515600" cy="1325563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Use Cases- Sellers</a:t>
            </a:r>
          </a:p>
        </p:txBody>
      </p:sp>
      <p:pic>
        <p:nvPicPr>
          <p:cNvPr id="2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3AA48195-56C6-4F55-A0BD-E0C0E541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44" y="2131779"/>
            <a:ext cx="4083650" cy="2237848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77DE399F-23BE-46B8-A7EC-212C1909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094" y="2217700"/>
            <a:ext cx="3839546" cy="2150457"/>
          </a:xfrm>
          <a:prstGeom prst="rect">
            <a:avLst/>
          </a:prstGeom>
        </p:spPr>
      </p:pic>
      <p:pic>
        <p:nvPicPr>
          <p:cNvPr id="5" name="Picture 6" descr="Circle&#10;&#10;Description automatically generated">
            <a:extLst>
              <a:ext uri="{FF2B5EF4-FFF2-40B4-BE49-F238E27FC236}">
                <a16:creationId xmlns:a16="http://schemas.microsoft.com/office/drawing/2014/main" id="{AAD533D1-E70F-4147-A921-32311A9FB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528" y="2131778"/>
            <a:ext cx="3357465" cy="2255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328D87-587A-47FF-B4EA-D4A745B73600}"/>
              </a:ext>
            </a:extLst>
          </p:cNvPr>
          <p:cNvSpPr txBox="1"/>
          <p:nvPr/>
        </p:nvSpPr>
        <p:spPr>
          <a:xfrm>
            <a:off x="5408645" y="4421155"/>
            <a:ext cx="13747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Time Saver</a:t>
            </a:r>
            <a:endParaRPr lang="en-US" b="1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3AA5F8-0393-420A-9B3E-EE1FC3CA163A}"/>
              </a:ext>
            </a:extLst>
          </p:cNvPr>
          <p:cNvSpPr txBox="1"/>
          <p:nvPr/>
        </p:nvSpPr>
        <p:spPr>
          <a:xfrm>
            <a:off x="1376071" y="4424071"/>
            <a:ext cx="1747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Business growth</a:t>
            </a:r>
            <a:endParaRPr lang="en-US" b="1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073CE-A7F8-42E2-85CF-6D748CC45E75}"/>
              </a:ext>
            </a:extLst>
          </p:cNvPr>
          <p:cNvSpPr txBox="1"/>
          <p:nvPr/>
        </p:nvSpPr>
        <p:spPr>
          <a:xfrm>
            <a:off x="9521890" y="4421155"/>
            <a:ext cx="9159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Trust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27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6BB96-52C4-3542-97F8-57DE2042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Competitive Analysis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39E869-8B7B-334B-B303-98169597F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071542"/>
            <a:ext cx="6780700" cy="47125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545D1-8642-CD44-874B-3502FF77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761" y="642633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2520761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8B7A-F99D-4406-971E-C95455ED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Market 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30397-58D6-4694-BA59-0ADB1A025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Total Addressable Market (TAM) 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2D465-A70A-4819-AA1A-78384DABC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90" y="6410779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Fall 2021</a:t>
            </a:r>
          </a:p>
        </p:txBody>
      </p:sp>
      <p:pic>
        <p:nvPicPr>
          <p:cNvPr id="11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446FF29B-C70E-4AA5-9128-03E4A5B29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2258599"/>
            <a:ext cx="6117770" cy="3709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EB879-DBCF-4C03-BC6D-B65B7623722B}"/>
              </a:ext>
            </a:extLst>
          </p:cNvPr>
          <p:cNvSpPr txBox="1"/>
          <p:nvPr/>
        </p:nvSpPr>
        <p:spPr>
          <a:xfrm>
            <a:off x="6708129" y="3520168"/>
            <a:ext cx="53246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TOTAL MARKET POTENTIAL</a:t>
            </a:r>
            <a:endParaRPr lang="en-US" sz="3600" dirty="0">
              <a:solidFill>
                <a:srgbClr val="7030A0"/>
              </a:solidFill>
              <a:cs typeface="Calibri"/>
            </a:endParaRPr>
          </a:p>
          <a:p>
            <a:pPr algn="ctr"/>
            <a:r>
              <a:rPr lang="en-US" sz="3600" dirty="0">
                <a:solidFill>
                  <a:srgbClr val="7030A0"/>
                </a:solidFill>
                <a:cs typeface="Calibri"/>
              </a:rPr>
              <a:t>$1.1 Billion</a:t>
            </a:r>
          </a:p>
        </p:txBody>
      </p:sp>
    </p:spTree>
    <p:extLst>
      <p:ext uri="{BB962C8B-B14F-4D97-AF65-F5344CB8AC3E}">
        <p14:creationId xmlns:p14="http://schemas.microsoft.com/office/powerpoint/2010/main" val="614739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99EF6-76EC-E045-94A0-AD1362C0F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5278" y="1399163"/>
            <a:ext cx="979395" cy="384458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" sz="2000" b="1">
                <a:solidFill>
                  <a:srgbClr val="C00000"/>
                </a:solidFill>
                <a:ea typeface="+mn-lt"/>
                <a:cs typeface="+mn-lt"/>
              </a:rPr>
              <a:t>Privacy </a:t>
            </a:r>
            <a:endParaRPr lang="en-US" sz="2000" b="1">
              <a:solidFill>
                <a:srgbClr val="C00000"/>
              </a:solidFill>
              <a:cs typeface="Calibri"/>
            </a:endParaRPr>
          </a:p>
          <a:p>
            <a:endParaRPr lang="en" sz="2000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7C61D-950B-9748-AF49-CDE1E929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" y="6441881"/>
            <a:ext cx="4114800" cy="365125"/>
          </a:xfrm>
        </p:spPr>
        <p:txBody>
          <a:bodyPr/>
          <a:lstStyle/>
          <a:p>
            <a:pPr algn="l"/>
            <a:r>
              <a:rPr lang="en-US" dirty="0"/>
              <a:t>Fall 2021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92A15B8-6BE2-4EFD-98E4-BBBEF324C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68" y="88034"/>
            <a:ext cx="10515600" cy="854916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b="1">
                <a:cs typeface="Calibri Light"/>
              </a:rPr>
              <a:t>Risks/Dependencies &amp; Mitigation Strategy</a:t>
            </a:r>
          </a:p>
        </p:txBody>
      </p:sp>
      <p:pic>
        <p:nvPicPr>
          <p:cNvPr id="16" name="Picture 1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118AF90-9BAE-4873-B0F0-F1F5C126D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9" r="11722" b="67"/>
          <a:stretch/>
        </p:blipFill>
        <p:spPr>
          <a:xfrm>
            <a:off x="1057835" y="1776659"/>
            <a:ext cx="2518952" cy="140829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1FCBCBF-6673-4824-8BD6-2528FEB1C47A}"/>
              </a:ext>
            </a:extLst>
          </p:cNvPr>
          <p:cNvSpPr txBox="1">
            <a:spLocks/>
          </p:cNvSpPr>
          <p:nvPr/>
        </p:nvSpPr>
        <p:spPr>
          <a:xfrm>
            <a:off x="5491202" y="1394678"/>
            <a:ext cx="1353031" cy="2768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1">
                <a:solidFill>
                  <a:srgbClr val="C00000"/>
                </a:solidFill>
                <a:ea typeface="+mn-lt"/>
                <a:cs typeface="+mn-lt"/>
              </a:rPr>
              <a:t>Legal/Patent </a:t>
            </a:r>
            <a:endParaRPr lang="en-US" sz="2000" b="1">
              <a:solidFill>
                <a:srgbClr val="C00000"/>
              </a:solidFill>
            </a:endParaRPr>
          </a:p>
          <a:p>
            <a:endParaRPr lang="en" sz="2000" b="1">
              <a:solidFill>
                <a:srgbClr val="C00000"/>
              </a:solidFill>
              <a:cs typeface="Calibri"/>
            </a:endParaRP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C183E17A-F481-4C77-96A1-F1A54FEB8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77" t="267" r="5929" b="-735"/>
          <a:stretch/>
        </p:blipFill>
        <p:spPr>
          <a:xfrm>
            <a:off x="4990459" y="1721468"/>
            <a:ext cx="2360968" cy="1469079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86264-29B0-4B53-9E75-0E66AF408786}"/>
              </a:ext>
            </a:extLst>
          </p:cNvPr>
          <p:cNvSpPr txBox="1">
            <a:spLocks/>
          </p:cNvSpPr>
          <p:nvPr/>
        </p:nvSpPr>
        <p:spPr>
          <a:xfrm>
            <a:off x="9354992" y="1394676"/>
            <a:ext cx="762640" cy="2768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1">
                <a:solidFill>
                  <a:srgbClr val="C00000"/>
                </a:solidFill>
                <a:ea typeface="+mn-lt"/>
                <a:cs typeface="+mn-lt"/>
              </a:rPr>
              <a:t>Piracy  </a:t>
            </a:r>
            <a:endParaRPr lang="en-US" sz="2000" b="1">
              <a:solidFill>
                <a:srgbClr val="C00000"/>
              </a:solidFill>
            </a:endParaRPr>
          </a:p>
          <a:p>
            <a:endParaRPr lang="en" sz="2000" b="1">
              <a:solidFill>
                <a:srgbClr val="C00000"/>
              </a:solidFill>
              <a:cs typeface="Calibri"/>
            </a:endParaRP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F1255335-2847-4549-A262-4201B1F7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263" y="1778707"/>
            <a:ext cx="2629860" cy="1362929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6E1EB6B-D99F-423A-8F04-771823ECE379}"/>
              </a:ext>
            </a:extLst>
          </p:cNvPr>
          <p:cNvSpPr txBox="1">
            <a:spLocks/>
          </p:cNvSpPr>
          <p:nvPr/>
        </p:nvSpPr>
        <p:spPr>
          <a:xfrm>
            <a:off x="1313649" y="3868618"/>
            <a:ext cx="2000410" cy="374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sz="2000" b="1">
                <a:solidFill>
                  <a:srgbClr val="C00000"/>
                </a:solidFill>
                <a:ea typeface="+mn-lt"/>
                <a:cs typeface="+mn-lt"/>
              </a:rPr>
              <a:t>Interdependencies</a:t>
            </a:r>
            <a:endParaRPr lang="en-US" sz="2000" b="1">
              <a:solidFill>
                <a:srgbClr val="C00000"/>
              </a:solidFill>
            </a:endParaRPr>
          </a:p>
          <a:p>
            <a:endParaRPr lang="en" sz="2000">
              <a:cs typeface="Calibri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7638CAB-7927-4009-BAC6-B63A8840CA35}"/>
              </a:ext>
            </a:extLst>
          </p:cNvPr>
          <p:cNvSpPr txBox="1">
            <a:spLocks/>
          </p:cNvSpPr>
          <p:nvPr/>
        </p:nvSpPr>
        <p:spPr>
          <a:xfrm>
            <a:off x="5572845" y="3867337"/>
            <a:ext cx="1193907" cy="37325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1">
                <a:solidFill>
                  <a:srgbClr val="C00000"/>
                </a:solidFill>
                <a:ea typeface="+mn-lt"/>
                <a:cs typeface="+mn-lt"/>
              </a:rPr>
              <a:t>Third party </a:t>
            </a:r>
            <a:endParaRPr lang="en-US" sz="2000" b="1">
              <a:solidFill>
                <a:srgbClr val="C00000"/>
              </a:solidFill>
            </a:endParaRPr>
          </a:p>
          <a:p>
            <a:endParaRPr lang="en" sz="2000" b="1">
              <a:solidFill>
                <a:srgbClr val="C00000"/>
              </a:solidFill>
              <a:cs typeface="Calibri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4EA716B-D257-45F7-900C-4F62A936D0F5}"/>
              </a:ext>
            </a:extLst>
          </p:cNvPr>
          <p:cNvSpPr txBox="1">
            <a:spLocks/>
          </p:cNvSpPr>
          <p:nvPr/>
        </p:nvSpPr>
        <p:spPr>
          <a:xfrm>
            <a:off x="9137277" y="3867336"/>
            <a:ext cx="1196467" cy="31882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1">
                <a:solidFill>
                  <a:srgbClr val="C00000"/>
                </a:solidFill>
                <a:ea typeface="+mn-lt"/>
                <a:cs typeface="+mn-lt"/>
              </a:rPr>
              <a:t>Cash Flow </a:t>
            </a:r>
            <a:endParaRPr lang="en-US" sz="2000" b="1">
              <a:solidFill>
                <a:srgbClr val="C00000"/>
              </a:solidFill>
            </a:endParaRPr>
          </a:p>
          <a:p>
            <a:endParaRPr lang="en" sz="2000" b="1">
              <a:solidFill>
                <a:srgbClr val="C00000"/>
              </a:solidFill>
              <a:cs typeface="Calibri"/>
            </a:endParaRPr>
          </a:p>
        </p:txBody>
      </p:sp>
      <p:pic>
        <p:nvPicPr>
          <p:cNvPr id="29" name="Picture 29">
            <a:extLst>
              <a:ext uri="{FF2B5EF4-FFF2-40B4-BE49-F238E27FC236}">
                <a16:creationId xmlns:a16="http://schemas.microsoft.com/office/drawing/2014/main" id="{7AE16D7E-9563-48D2-9AC0-4E6EEE290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49" y="4285302"/>
            <a:ext cx="3830168" cy="1763464"/>
          </a:xfrm>
          <a:prstGeom prst="rect">
            <a:avLst/>
          </a:prstGeom>
        </p:spPr>
      </p:pic>
      <p:pic>
        <p:nvPicPr>
          <p:cNvPr id="30" name="Picture 30" descr="A picture containing text, blackboard, painted&#10;&#10;Description automatically generated">
            <a:extLst>
              <a:ext uri="{FF2B5EF4-FFF2-40B4-BE49-F238E27FC236}">
                <a16:creationId xmlns:a16="http://schemas.microsoft.com/office/drawing/2014/main" id="{7D9B9F4C-38CD-4758-B33A-A87C45E46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263" y="4281854"/>
            <a:ext cx="2629860" cy="1377835"/>
          </a:xfrm>
          <a:prstGeom prst="rect">
            <a:avLst/>
          </a:prstGeom>
        </p:spPr>
      </p:pic>
      <p:pic>
        <p:nvPicPr>
          <p:cNvPr id="31" name="Picture 31" descr="Diagram&#10;&#10;Description automatically generated">
            <a:extLst>
              <a:ext uri="{FF2B5EF4-FFF2-40B4-BE49-F238E27FC236}">
                <a16:creationId xmlns:a16="http://schemas.microsoft.com/office/drawing/2014/main" id="{FEF604A4-8175-4A5E-A2FC-3143FEC58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859" y="4151618"/>
            <a:ext cx="2049077" cy="203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7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126</Words>
  <Application>Microsoft Macintosh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Go4Local</vt:lpstr>
      <vt:lpstr>Vision</vt:lpstr>
      <vt:lpstr>PowerPoint Presentation</vt:lpstr>
      <vt:lpstr>Customer Segments</vt:lpstr>
      <vt:lpstr>Use Cases- Buyers</vt:lpstr>
      <vt:lpstr>Use Cases- Sellers</vt:lpstr>
      <vt:lpstr>Competitive Analysis</vt:lpstr>
      <vt:lpstr>Market Sizing</vt:lpstr>
      <vt:lpstr>Risks/Dependencies &amp; Mitigation Strategy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edit here – Go4local – Full local </dc:title>
  <dc:creator>Prateek Srigiri Revadi</dc:creator>
  <cp:lastModifiedBy>Rochana Devidas Dudwadkar</cp:lastModifiedBy>
  <cp:revision>202</cp:revision>
  <dcterms:created xsi:type="dcterms:W3CDTF">2021-10-26T01:16:17Z</dcterms:created>
  <dcterms:modified xsi:type="dcterms:W3CDTF">2021-10-27T17:40:38Z</dcterms:modified>
</cp:coreProperties>
</file>